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9" r:id="rId1"/>
  </p:sldMasterIdLst>
  <p:sldIdLst>
    <p:sldId id="256" r:id="rId2"/>
    <p:sldId id="265" r:id="rId3"/>
    <p:sldId id="284" r:id="rId4"/>
    <p:sldId id="267" r:id="rId5"/>
    <p:sldId id="268" r:id="rId6"/>
    <p:sldId id="286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3" r:id="rId20"/>
    <p:sldId id="282" r:id="rId21"/>
    <p:sldId id="26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91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5215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836835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28864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572550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39942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615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42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26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50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14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334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99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315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426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96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01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C3C4E3-AB5B-4AD2-8CB3-1B98EA2CF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0835" y="3260034"/>
            <a:ext cx="8640417" cy="193481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  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s-ES" sz="2200" b="1" dirty="0"/>
              <a:t>PLAN DE TRABAJO</a:t>
            </a:r>
            <a:br>
              <a:rPr lang="en-US" sz="2200" dirty="0"/>
            </a:br>
            <a:r>
              <a:rPr lang="es-ES" sz="2200" b="1" dirty="0"/>
              <a:t>2022</a:t>
            </a:r>
            <a:br>
              <a:rPr lang="en-US" sz="2200" dirty="0"/>
            </a:b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E9C17F-A6CA-4620-96C7-29BCB57A49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 </a:t>
            </a:r>
          </a:p>
          <a:p>
            <a:r>
              <a:rPr lang="en-US" dirty="0"/>
              <a:t>                                       AUDITORÍA INTERNA</a:t>
            </a:r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598" y="252912"/>
            <a:ext cx="6065948" cy="2820473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softEdge rad="31750"/>
          </a:effectLst>
          <a:scene3d>
            <a:camera prst="obliqueBottom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50081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C5C07-AE22-4152-A78C-169834D3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Actividades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4CDF6E04-8DE6-4E73-84DA-DD607F4633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1510747"/>
            <a:ext cx="8666922" cy="4505739"/>
          </a:xfrm>
        </p:spPr>
      </p:pic>
    </p:spTree>
    <p:extLst>
      <p:ext uri="{BB962C8B-B14F-4D97-AF65-F5344CB8AC3E}">
        <p14:creationId xmlns:p14="http://schemas.microsoft.com/office/powerpoint/2010/main" val="3315390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C5C07-AE22-4152-A78C-169834D3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Actividades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A5CEE527-8F3B-4F91-AAB7-A08B593824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1709530"/>
            <a:ext cx="8313614" cy="4200940"/>
          </a:xfrm>
        </p:spPr>
      </p:pic>
    </p:spTree>
    <p:extLst>
      <p:ext uri="{BB962C8B-B14F-4D97-AF65-F5344CB8AC3E}">
        <p14:creationId xmlns:p14="http://schemas.microsoft.com/office/powerpoint/2010/main" val="3223991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C5C07-AE22-4152-A78C-169834D3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Actividades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16885755-C8A4-4C3F-B248-0154F8666B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1749286"/>
            <a:ext cx="8591910" cy="4484603"/>
          </a:xfrm>
        </p:spPr>
      </p:pic>
    </p:spTree>
    <p:extLst>
      <p:ext uri="{BB962C8B-B14F-4D97-AF65-F5344CB8AC3E}">
        <p14:creationId xmlns:p14="http://schemas.microsoft.com/office/powerpoint/2010/main" val="1866016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C5C07-AE22-4152-A78C-169834D3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Actividades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2270AB77-A61A-472C-BD56-7BC5FE665F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4" y="1563757"/>
            <a:ext cx="8803945" cy="4670133"/>
          </a:xfrm>
        </p:spPr>
      </p:pic>
    </p:spTree>
    <p:extLst>
      <p:ext uri="{BB962C8B-B14F-4D97-AF65-F5344CB8AC3E}">
        <p14:creationId xmlns:p14="http://schemas.microsoft.com/office/powerpoint/2010/main" val="3390713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C5C07-AE22-4152-A78C-169834D3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Actividades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271472B7-0EBD-4251-8E8E-A689DE722D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1630016"/>
            <a:ext cx="8764188" cy="4320209"/>
          </a:xfrm>
        </p:spPr>
      </p:pic>
    </p:spTree>
    <p:extLst>
      <p:ext uri="{BB962C8B-B14F-4D97-AF65-F5344CB8AC3E}">
        <p14:creationId xmlns:p14="http://schemas.microsoft.com/office/powerpoint/2010/main" val="1372828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C5C07-AE22-4152-A78C-169834D3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Actividades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40788A3C-3433-448F-82DA-2DD19BDB65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1630017"/>
            <a:ext cx="8552153" cy="4306957"/>
          </a:xfrm>
        </p:spPr>
      </p:pic>
    </p:spTree>
    <p:extLst>
      <p:ext uri="{BB962C8B-B14F-4D97-AF65-F5344CB8AC3E}">
        <p14:creationId xmlns:p14="http://schemas.microsoft.com/office/powerpoint/2010/main" val="1880756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C5C07-AE22-4152-A78C-169834D3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Actividades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F4FFA93D-CFE9-45EA-A082-8763FE0CA5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4" y="1736034"/>
            <a:ext cx="8499145" cy="4214191"/>
          </a:xfrm>
        </p:spPr>
      </p:pic>
    </p:spTree>
    <p:extLst>
      <p:ext uri="{BB962C8B-B14F-4D97-AF65-F5344CB8AC3E}">
        <p14:creationId xmlns:p14="http://schemas.microsoft.com/office/powerpoint/2010/main" val="2289859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C5C07-AE22-4152-A78C-169834D3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Actividades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C66DA432-33F2-4EE6-8583-C3D8F63C7F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1656522"/>
            <a:ext cx="8764188" cy="4412974"/>
          </a:xfrm>
        </p:spPr>
      </p:pic>
    </p:spTree>
    <p:extLst>
      <p:ext uri="{BB962C8B-B14F-4D97-AF65-F5344CB8AC3E}">
        <p14:creationId xmlns:p14="http://schemas.microsoft.com/office/powerpoint/2010/main" val="2042812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C5C07-AE22-4152-A78C-169834D3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Actividades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020CDC82-7782-4F1E-830F-387DFB7C6B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1616764"/>
            <a:ext cx="8459388" cy="4346713"/>
          </a:xfrm>
        </p:spPr>
      </p:pic>
    </p:spTree>
    <p:extLst>
      <p:ext uri="{BB962C8B-B14F-4D97-AF65-F5344CB8AC3E}">
        <p14:creationId xmlns:p14="http://schemas.microsoft.com/office/powerpoint/2010/main" val="2203054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C5C07-AE22-4152-A78C-169834D3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Actividades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DF20DF52-CDFC-4212-9EB5-3347FE8932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1749287"/>
            <a:ext cx="8154588" cy="4306956"/>
          </a:xfrm>
        </p:spPr>
      </p:pic>
    </p:spTree>
    <p:extLst>
      <p:ext uri="{BB962C8B-B14F-4D97-AF65-F5344CB8AC3E}">
        <p14:creationId xmlns:p14="http://schemas.microsoft.com/office/powerpoint/2010/main" val="1090009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E0FABB-D8DF-48F0-9F6F-58B599416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Fiscalización</a:t>
            </a:r>
            <a:br>
              <a:rPr lang="es-CR" dirty="0"/>
            </a:br>
            <a:r>
              <a:rPr lang="es-CR" dirty="0"/>
              <a:t>               </a:t>
            </a:r>
            <a:r>
              <a:rPr lang="es-CR" dirty="0">
                <a:solidFill>
                  <a:srgbClr val="0070C0"/>
                </a:solidFill>
              </a:rPr>
              <a:t>Municipalidad de Zarcero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EC2810-28AE-47C5-925B-BC62C4228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C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s-C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s-C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pic>
        <p:nvPicPr>
          <p:cNvPr id="4" name="Imagen 3" descr="Escudo 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3064" y="1905000"/>
            <a:ext cx="4700790" cy="40062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24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C5C07-AE22-4152-A78C-169834D3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Actividades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0D2C85C9-192F-4458-83E8-CBD398AD76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1616765"/>
            <a:ext cx="8406379" cy="4386470"/>
          </a:xfrm>
        </p:spPr>
      </p:pic>
    </p:spTree>
    <p:extLst>
      <p:ext uri="{BB962C8B-B14F-4D97-AF65-F5344CB8AC3E}">
        <p14:creationId xmlns:p14="http://schemas.microsoft.com/office/powerpoint/2010/main" val="2821507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61491-9869-49F2-A440-A3AB63DE5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AUDITORÍA INTERNA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655F96-AC2E-49A7-9C85-0C4AAACC4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s-CR" sz="1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s-C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s-CR" sz="1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BUENAS NOCHES</a:t>
            </a:r>
          </a:p>
          <a:p>
            <a:pPr marL="0" indent="0" algn="ctr">
              <a:buNone/>
            </a:pPr>
            <a:endParaRPr lang="es-CR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s-ES" dirty="0" err="1"/>
              <a:t>Jose</a:t>
            </a:r>
            <a:r>
              <a:rPr lang="es-ES" dirty="0"/>
              <a:t> Rolando Pérez Soto</a:t>
            </a:r>
            <a:endParaRPr lang="es-MX" dirty="0"/>
          </a:p>
          <a:p>
            <a:pPr algn="r"/>
            <a:r>
              <a:rPr lang="es-ES" b="1" dirty="0"/>
              <a:t>Auditor Interno</a:t>
            </a:r>
            <a:endParaRPr lang="es-MX" dirty="0"/>
          </a:p>
          <a:p>
            <a:pPr algn="r"/>
            <a:r>
              <a:rPr lang="es-ES" dirty="0"/>
              <a:t>Municipalidad de Zarcero</a:t>
            </a:r>
            <a:endParaRPr lang="es-C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1937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C5C07-AE22-4152-A78C-169834D3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Actividades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DBAE9898-A58B-432C-B97F-99555AC59F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7151" y="1905000"/>
            <a:ext cx="8167840" cy="4164496"/>
          </a:xfrm>
        </p:spPr>
      </p:pic>
    </p:spTree>
    <p:extLst>
      <p:ext uri="{BB962C8B-B14F-4D97-AF65-F5344CB8AC3E}">
        <p14:creationId xmlns:p14="http://schemas.microsoft.com/office/powerpoint/2010/main" val="1865620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C5C07-AE22-4152-A78C-169834D3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Actividades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4071C53C-86E8-4C39-B513-E7E138385C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2040835"/>
            <a:ext cx="8366623" cy="4193055"/>
          </a:xfrm>
        </p:spPr>
      </p:pic>
    </p:spTree>
    <p:extLst>
      <p:ext uri="{BB962C8B-B14F-4D97-AF65-F5344CB8AC3E}">
        <p14:creationId xmlns:p14="http://schemas.microsoft.com/office/powerpoint/2010/main" val="2150558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C5C07-AE22-4152-A78C-169834D3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Actividades</a:t>
            </a:r>
            <a:endParaRPr lang="en-US" dirty="0"/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137472E6-DA92-4BB2-8415-09E601CB82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2001078"/>
            <a:ext cx="8348870" cy="4232812"/>
          </a:xfrm>
        </p:spPr>
      </p:pic>
    </p:spTree>
    <p:extLst>
      <p:ext uri="{BB962C8B-B14F-4D97-AF65-F5344CB8AC3E}">
        <p14:creationId xmlns:p14="http://schemas.microsoft.com/office/powerpoint/2010/main" val="718900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C5C07-AE22-4152-A78C-169834D3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Actividades</a:t>
            </a:r>
            <a:endParaRPr lang="en-US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CDE551B-1FA2-4FD1-9568-7DDD9F11C6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2870" y="1364975"/>
            <a:ext cx="8746434" cy="4465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129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C5C07-AE22-4152-A78C-169834D3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Actividades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53E4FFF9-0ED2-4B95-B5A9-3CF93803FA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1643270"/>
            <a:ext cx="8472640" cy="4590620"/>
          </a:xfrm>
        </p:spPr>
      </p:pic>
    </p:spTree>
    <p:extLst>
      <p:ext uri="{BB962C8B-B14F-4D97-AF65-F5344CB8AC3E}">
        <p14:creationId xmlns:p14="http://schemas.microsoft.com/office/powerpoint/2010/main" val="3433439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C5C07-AE22-4152-A78C-169834D3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Actividades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6791984F-DDDE-4D48-A300-C062006454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4" y="1905000"/>
            <a:ext cx="8353371" cy="4151243"/>
          </a:xfrm>
        </p:spPr>
      </p:pic>
    </p:spTree>
    <p:extLst>
      <p:ext uri="{BB962C8B-B14F-4D97-AF65-F5344CB8AC3E}">
        <p14:creationId xmlns:p14="http://schemas.microsoft.com/office/powerpoint/2010/main" val="528931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C5C07-AE22-4152-A78C-169834D3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Actividades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03E9032A-1AF9-4638-8C74-BB0CC93046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4904" y="1643270"/>
            <a:ext cx="8388626" cy="4055165"/>
          </a:xfrm>
        </p:spPr>
      </p:pic>
    </p:spTree>
    <p:extLst>
      <p:ext uri="{BB962C8B-B14F-4D97-AF65-F5344CB8AC3E}">
        <p14:creationId xmlns:p14="http://schemas.microsoft.com/office/powerpoint/2010/main" val="2732113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263</TotalTime>
  <Words>49</Words>
  <Application>Microsoft Office PowerPoint</Application>
  <PresentationFormat>Panorámica</PresentationFormat>
  <Paragraphs>34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Espiral</vt:lpstr>
      <vt:lpstr>   PLAN DE TRABAJO 2022 </vt:lpstr>
      <vt:lpstr>Fiscalización                Municipalidad de Zarcero</vt:lpstr>
      <vt:lpstr>Actividades</vt:lpstr>
      <vt:lpstr>Actividades</vt:lpstr>
      <vt:lpstr>Actividades</vt:lpstr>
      <vt:lpstr>Actividades</vt:lpstr>
      <vt:lpstr>Actividades</vt:lpstr>
      <vt:lpstr>Actividades</vt:lpstr>
      <vt:lpstr>Actividades</vt:lpstr>
      <vt:lpstr>Actividades</vt:lpstr>
      <vt:lpstr>Actividades</vt:lpstr>
      <vt:lpstr>Actividades</vt:lpstr>
      <vt:lpstr>Actividades</vt:lpstr>
      <vt:lpstr>Actividades</vt:lpstr>
      <vt:lpstr>Actividades</vt:lpstr>
      <vt:lpstr>Actividades</vt:lpstr>
      <vt:lpstr>Actividades</vt:lpstr>
      <vt:lpstr>Actividades</vt:lpstr>
      <vt:lpstr>Actividades</vt:lpstr>
      <vt:lpstr>Actividades</vt:lpstr>
      <vt:lpstr>AUDITORÍA INTERNA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INTERNO</dc:title>
  <dc:creator>Usuario2</dc:creator>
  <cp:lastModifiedBy>Usuario2</cp:lastModifiedBy>
  <cp:revision>36</cp:revision>
  <dcterms:created xsi:type="dcterms:W3CDTF">2021-06-07T20:00:48Z</dcterms:created>
  <dcterms:modified xsi:type="dcterms:W3CDTF">2021-10-25T15:48:41Z</dcterms:modified>
</cp:coreProperties>
</file>